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3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083CE2-04B5-2B10-416E-BBE4C8329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FA9E344-B35C-1231-0D62-DCDA9569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57C50D-09C4-5A44-D2D7-DE98F00C2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9FB509-71EA-B1FB-66CE-42FA13702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44BAA1-1009-FD9C-44B3-9377F577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4851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1B2E4-D382-1477-83E0-FDA0BF556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840C5C-874C-09B4-E1B6-19DC73120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CD64DB-1CDE-675F-3AC7-ED244A5D8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06ABC6-5F02-1B00-A3E4-BFF238F89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3229C0-9DA8-16F5-8A9B-A404774B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99410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80DEFF8-3AB2-EBB0-DA08-2265E283C5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F08A009-A6F5-3918-2209-8315C3C6E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7E38B3-3BE9-12C8-3CAF-0093F75B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DCA925-150D-7750-26F5-9C7E61AF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FA8222-B303-73F8-27FE-B6206CF91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9232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0CCC0-B97F-B075-7F43-55E989197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DB315B-200F-E019-7FE8-36E007FE6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C4326D-C304-2208-A726-2EED67DC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275FFB-2E16-1F0F-C684-A2DC7A93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FF19D8-CFD9-B3E1-4205-F81263CA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7286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C028E-784D-3E7D-D976-612762B2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876A37D-0989-0389-3D52-79FDB142F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72FFE0-E083-8961-8F36-23B4D98B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F48FFB-E8E1-A7A2-9D91-2C11613DC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42177B-8A05-0546-7CFF-619FF3DEE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233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6ABE37-C4AB-078C-3C7C-E1C81B43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8F7DDF-9795-0054-1A25-FDC9B1280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B05FD7-5F62-E5AC-1124-EDC472C20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E8212A-9D2A-0A7F-26EB-11B636C6C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BE4B06-4AFC-B6E8-12AD-0472C4A6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2295EF-1C8A-93E1-B219-5F0DFF6D5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456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625B53-319B-A238-96AE-2A5621F7B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8DCE18-4793-0DDB-9C5F-DDE9BDCDC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E8A5019-3005-9DDB-9A3D-3B68E72C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16469CF-ED9D-85F2-3F19-A9BAEE654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62EB74B-32B8-E940-743D-155BD5CE0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464F6B-C14D-41E7-AFAA-1383F43BC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01EB07F-933F-FB56-E642-6C884B1EF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73AF661-9D41-A9D6-384C-9E013B323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533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F687A-A0AB-2655-0B68-5C33A52FC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002787F-0549-055E-C915-86E5C93F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2F20EE-70F0-7BB5-F16E-85075BC4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A160EFD-B9B9-B4CA-2B88-6A2DC08D2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664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65E6978-05C1-2156-52B1-605605E9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DED15BF-66DC-076D-5178-29F52B521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380DBB-F5B0-7CC2-5301-52664523E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DA76F-83E5-A716-2806-4A5CF7A3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64410B-A23D-65D5-E83C-E9F80229F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720350-7D3D-C2E9-141B-DD8C02FA6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AC5EDA5-0D1D-D37B-45AB-0FBC2CF5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1E493B-727F-260F-40B9-36648718A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54FC56F-EC5E-FB70-ABB5-8A5BF8B1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951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9E691B-56FC-2DA0-B720-38C8E55A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B8F59F2-CFE6-1D87-E3C7-22764A6A77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B0374C-0193-072A-B246-B698452B3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FC754C-4627-F7F9-AB76-16699B7C3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5B9FE4-5EED-8AFB-349A-56F6CFFB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1560F94-52DC-320C-EA57-20686419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6423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5DC4969-05AE-CB42-41B1-B342AEC9C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65A135-393C-52B5-C029-F3FC3A368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7E818F-DABA-9BAC-5FDE-D44E82F80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37BE3-02B0-4B76-A349-2A82D3F211FA}" type="datetimeFigureOut">
              <a:rPr lang="de-AT" smtClean="0"/>
              <a:t>25.08.2026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A629EC-62B6-25C3-767C-5357C1E87C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8068E2-AAB1-47AC-1F50-CC0FD915B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6F0BA-D378-438D-9477-F4EF2180042E}" type="slidenum">
              <a:rPr lang="de-AT" smtClean="0"/>
              <a:t>‹Nº›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1628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926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195C13835677E41810557D8DCD2DE2B" ma:contentTypeVersion="17" ma:contentTypeDescription="Crear nuevo documento." ma:contentTypeScope="" ma:versionID="eeb86b577525c15e4ec61afebb8ec325">
  <xsd:schema xmlns:xsd="http://www.w3.org/2001/XMLSchema" xmlns:xs="http://www.w3.org/2001/XMLSchema" xmlns:p="http://schemas.microsoft.com/office/2006/metadata/properties" xmlns:ns2="e6e59233-bdec-41c9-9b4d-e60b4896ec6a" xmlns:ns3="c668ff3b-2f11-4018-909a-216f71f8c167" targetNamespace="http://schemas.microsoft.com/office/2006/metadata/properties" ma:root="true" ma:fieldsID="f0585e4d3fb1c57184ab60e192c09b5b" ns2:_="" ns3:_="">
    <xsd:import namespace="e6e59233-bdec-41c9-9b4d-e60b4896ec6a"/>
    <xsd:import namespace="c668ff3b-2f11-4018-909a-216f71f8c1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e59233-bdec-41c9-9b4d-e60b4896ec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246ec3fe-2e8d-478b-b3fa-da1ed19e5a94}" ma:internalName="TaxCatchAll" ma:showField="CatchAllData" ma:web="e6e59233-bdec-41c9-9b4d-e60b4896ec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68ff3b-2f11-4018-909a-216f71f8c1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6b247828-78fa-4bb4-af35-8b3e1a81f1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68ff3b-2f11-4018-909a-216f71f8c167">
      <Terms xmlns="http://schemas.microsoft.com/office/infopath/2007/PartnerControls"/>
    </lcf76f155ced4ddcb4097134ff3c332f>
    <TaxCatchAll xmlns="e6e59233-bdec-41c9-9b4d-e60b4896ec6a" xsi:nil="true"/>
  </documentManagement>
</p:properties>
</file>

<file path=customXml/itemProps1.xml><?xml version="1.0" encoding="utf-8"?>
<ds:datastoreItem xmlns:ds="http://schemas.openxmlformats.org/officeDocument/2006/customXml" ds:itemID="{20A59340-A4F1-42FD-8F4F-BF0199CC662D}"/>
</file>

<file path=customXml/itemProps2.xml><?xml version="1.0" encoding="utf-8"?>
<ds:datastoreItem xmlns:ds="http://schemas.openxmlformats.org/officeDocument/2006/customXml" ds:itemID="{B1765E35-296E-4648-B32A-FE98202C7D83}"/>
</file>

<file path=customXml/itemProps3.xml><?xml version="1.0" encoding="utf-8"?>
<ds:datastoreItem xmlns:ds="http://schemas.openxmlformats.org/officeDocument/2006/customXml" ds:itemID="{87D2CC12-2BF5-4FC5-840C-7824B0E5ACB6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Deborah Huerlimann</dc:creator>
  <cp:lastModifiedBy>Gloria Casanova</cp:lastModifiedBy>
  <cp:revision>1</cp:revision>
  <dcterms:created xsi:type="dcterms:W3CDTF">2026-08-25T12:54:58Z</dcterms:created>
  <dcterms:modified xsi:type="dcterms:W3CDTF">2026-08-25T13:14:19Z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0x010100E195C13835677E41810557D8DCD2DE2B</vt:lpwstr>
  </property>
</Properties>
</file>